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7" r:id="rId15"/>
    <p:sldId id="268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-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273D9-8C21-4869-8D99-F80473E70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4E48E5A-AB50-41B9-98D8-D4218292F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4C552A-EA2F-4E20-9489-AEC4DE06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5BDEA4-FD0D-4C27-AFF4-8C7FC9D5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141CF1-BDAC-441F-823D-A654B85C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34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FB93C3-E057-460C-B61C-FCBBA0C2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5A4A08-8DB0-4C36-9682-CB6C8E94E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60631D-C37A-4683-87ED-0CE41FB6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4DECF6-53DD-48B6-BC66-C56DF271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5E055-4B1D-40A3-9DD6-DA91EE55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7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EB0EE66-FAB7-4E8E-B95C-AFFE69490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41759F-B1B0-43F2-8E1D-8078C39C5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646C13-F6ED-4089-8D25-DBA91F49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039781-97FB-4431-A1A5-97297843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602AD4-B699-4DCE-AECB-56A0194C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420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9308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2143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389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096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1436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0278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045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077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1BE39D-2CCA-4B9E-A8F7-E78B4B41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24E542-AE4B-43FF-B391-65B7581B6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4C97EE-1B62-4D6E-942C-01E132529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431ADB-5E26-4017-9737-4BFD4B31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498B73-4FCB-46D9-A72C-8393F312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026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487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355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376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9E0A50-07AE-4E87-8D31-319CBDFC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C857D1-5E1A-4AFF-B663-9C711EBF0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B077FD6-FE4F-4B7F-A2F1-A4517250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007683-22F6-4AA7-B888-210E28B2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FC010F-D340-44B4-BB68-E64A4AA6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4285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A51DC-452D-4F85-AFD6-08E4F2CD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3B1000-DBC7-4079-B345-4F22769DF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5A43E2-A23D-4B3C-B27B-5EC87065D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FA1CCB-4F54-4AA1-9043-CFF7C6C4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499E87-01F6-4E2C-9513-75B99742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601281-3330-4263-B555-3FBC27A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01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918933-B2E2-4EC8-8507-820AFB9D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9379DB-7B63-4D28-B31D-7EE88B979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06B730-4C93-4BBA-80A5-3BF2F26C5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6B6C9D6-8229-438A-8532-D01B660A9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30E2C9-58AA-4F73-904D-E93C62609D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C86201-57BD-4B21-9717-DC546895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85D63A-0866-442B-913C-4646B587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73E26AF-52C1-4B19-B488-EF46F953C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632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AD3B4D-3D9D-46A3-8F4F-9EE154FB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F401F6-F171-46DE-9C2A-E13037B3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5DE4F2-3E9B-4612-AB36-165EE185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F28E04-C7F2-45C4-9587-75AB08F0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296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892BFF2-5209-4E94-A5A9-B04C4233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8735EE1-2173-421E-9252-0711C6E2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6390A3-F9F6-4B8D-B9CE-B2E4BCCC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03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A6B1E-7572-4B7F-AB4F-1BA9A8C63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8B9351-F1C5-4E52-8E81-60E57D0DF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CCADDC-49D2-4F5E-8EF7-9ACB9D0C0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5662AC-D905-4BDE-891F-8D80D9F8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95E932-84C5-42A7-B836-759F05DA3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97579-310E-4FB5-B5F3-0F3ED989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684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C231D-87C6-473E-ABC2-FA52346B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7D67037-17FA-4762-8F91-59B160047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DF723D-113C-4001-AA10-2971C769A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F729AA-9FF2-4C2C-8B80-A0FDCD855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30F252-50E6-4AD9-BB2F-333D17F2E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2CA20A6-6EFB-4317-8454-4476F93D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349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693018E-CDE7-46BF-803A-F7E760FC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ja-JP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72049E-1272-4B56-92CF-0EA4A6872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ja-JP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708116-623E-40F1-A14A-61A256F60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44412E-D4BD-4EBC-AD4B-0D1559EEC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CF5C90-7106-43FF-8054-952BAFBE5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860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BD1D5CF-FFED-460B-9910-EF94091F57BF}" type="datetimeFigureOut">
              <a:rPr kumimoji="1" lang="ja-JP" altLang="en-US" smtClean="0"/>
              <a:t>2022/1/22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8A0A631-3A67-48D0-8229-BFA1E1C42DC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390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kumimoji="1"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kumimoji="1"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kumimoji="1"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1.gif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1.gif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1.gif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1.gif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21.gif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0D1C8-6640-4313-A1C9-8DD5BB91E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716" y="1093107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zh-TW" altLang="en-US" sz="7200" dirty="0">
                <a:solidFill>
                  <a:schemeClr val="accent1">
                    <a:lumMod val="50000"/>
                  </a:schemeClr>
                </a:solidFill>
                <a:latin typeface="DFPBangBangW5-B5" panose="040F0500000000000000" pitchFamily="82" charset="-120"/>
                <a:ea typeface="DFPBangBangW5-B5" panose="040F0500000000000000" pitchFamily="82" charset="-120"/>
              </a:rPr>
              <a:t>狼人殺！？</a:t>
            </a:r>
            <a:endParaRPr kumimoji="1" lang="ja-JP" altLang="en-US" sz="7200" dirty="0">
              <a:solidFill>
                <a:schemeClr val="accent1">
                  <a:lumMod val="50000"/>
                </a:schemeClr>
              </a:solidFill>
              <a:latin typeface="DFPBangBangW5-B5" panose="040F0500000000000000" pitchFamily="8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4AAA27-06B8-41B2-B456-4DF0EBAE4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7561" y="3520740"/>
            <a:ext cx="9144000" cy="1655762"/>
          </a:xfrm>
        </p:spPr>
        <p:txBody>
          <a:bodyPr/>
          <a:lstStyle/>
          <a:p>
            <a:pPr algn="l"/>
            <a:r>
              <a:rPr kumimoji="1" lang="zh-TW" altLang="en-US" dirty="0">
                <a:solidFill>
                  <a:schemeClr val="accent1">
                    <a:lumMod val="50000"/>
                  </a:schemeClr>
                </a:solidFill>
                <a:latin typeface="小塚ゴシック Pr6N L" panose="020B0200000000000000" pitchFamily="34" charset="-128"/>
                <a:ea typeface="小塚ゴシック Pr6N L" panose="020B0200000000000000" pitchFamily="34" charset="-128"/>
              </a:rPr>
              <a:t>我的鄰居居然是天殺的狼人！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  <a:latin typeface="小塚ゴシック Pr6N L" panose="020B0200000000000000" pitchFamily="34" charset="-128"/>
              <a:ea typeface="小塚ゴシック Pr6N L" panose="020B0200000000000000" pitchFamily="34" charset="-128"/>
            </a:endParaRPr>
          </a:p>
        </p:txBody>
      </p:sp>
      <p:pic>
        <p:nvPicPr>
          <p:cNvPr id="1026" name="Picture 2" descr="狼男のイラスト（空想上の生物）">
            <a:extLst>
              <a:ext uri="{FF2B5EF4-FFF2-40B4-BE49-F238E27FC236}">
                <a16:creationId xmlns:a16="http://schemas.microsoft.com/office/drawing/2014/main" id="{E57EE779-C3C0-40B6-B867-2710E56B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334">
            <a:off x="9788610" y="1879008"/>
            <a:ext cx="1153418" cy="146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CCDD37A-66FC-4EE6-91CB-D0834D1B7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344">
            <a:off x="-3226928" y="2328854"/>
            <a:ext cx="9945833" cy="4972917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E764A8E9-1A0C-4F57-B918-2D58A81BC2C9}"/>
              </a:ext>
            </a:extLst>
          </p:cNvPr>
          <p:cNvSpPr/>
          <p:nvPr/>
        </p:nvSpPr>
        <p:spPr>
          <a:xfrm>
            <a:off x="4005072" y="5047488"/>
            <a:ext cx="8186928" cy="1810512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24EE994-4987-41BE-970D-1A81488E58C5}"/>
              </a:ext>
            </a:extLst>
          </p:cNvPr>
          <p:cNvSpPr/>
          <p:nvPr/>
        </p:nvSpPr>
        <p:spPr>
          <a:xfrm rot="10800000">
            <a:off x="0" y="0"/>
            <a:ext cx="8186928" cy="722376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內容版面配置區 6">
            <a:extLst>
              <a:ext uri="{FF2B5EF4-FFF2-40B4-BE49-F238E27FC236}">
                <a16:creationId xmlns:a16="http://schemas.microsoft.com/office/drawing/2014/main" id="{1F689ECB-ED37-4963-AAFE-2629A5B3AA32}"/>
              </a:ext>
            </a:extLst>
          </p:cNvPr>
          <p:cNvSpPr txBox="1">
            <a:spLocks/>
          </p:cNvSpPr>
          <p:nvPr/>
        </p:nvSpPr>
        <p:spPr>
          <a:xfrm>
            <a:off x="5161381" y="6219439"/>
            <a:ext cx="9601200" cy="6385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kumimoji="1"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kumimoji="1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600" b="1" dirty="0">
                <a:solidFill>
                  <a:schemeClr val="bg1"/>
                </a:solidFill>
                <a:latin typeface="DFPBangBangW5-B5" panose="040F0500000000000000" pitchFamily="82" charset="-120"/>
                <a:ea typeface="DFPBangBangW5-B5" panose="040F0500000000000000" pitchFamily="82" charset="-120"/>
              </a:rPr>
              <a:t>臺北 </a:t>
            </a:r>
            <a:r>
              <a:rPr lang="en-US" altLang="zh-TW" sz="3600" b="1" dirty="0" err="1">
                <a:solidFill>
                  <a:schemeClr val="bg1"/>
                </a:solidFill>
                <a:latin typeface="DFPBangBangW5-B5" panose="040F0500000000000000" pitchFamily="82" charset="-120"/>
                <a:ea typeface="DFPBangBangW5-B5" panose="040F0500000000000000" pitchFamily="82" charset="-120"/>
              </a:rPr>
              <a:t>GameJam</a:t>
            </a:r>
            <a:r>
              <a:rPr lang="en-US" altLang="zh-TW" sz="3600" b="1" dirty="0">
                <a:solidFill>
                  <a:schemeClr val="bg1"/>
                </a:solidFill>
                <a:latin typeface="DFPBangBangW5-B5" panose="040F0500000000000000" pitchFamily="82" charset="-120"/>
                <a:ea typeface="DFPBangBangW5-B5" panose="040F0500000000000000" pitchFamily="82" charset="-120"/>
              </a:rPr>
              <a:t> B</a:t>
            </a:r>
            <a:r>
              <a:rPr lang="zh-TW" altLang="en-US" sz="3600" b="1" dirty="0">
                <a:solidFill>
                  <a:schemeClr val="bg1"/>
                </a:solidFill>
                <a:latin typeface="DFPBangBangW5-B5" panose="040F0500000000000000" pitchFamily="82" charset="-120"/>
                <a:ea typeface="DFPBangBangW5-B5" panose="040F0500000000000000" pitchFamily="82" charset="-120"/>
              </a:rPr>
              <a:t>組</a:t>
            </a:r>
            <a:endParaRPr lang="ja-JP" altLang="en-US" sz="3600" b="1" dirty="0">
              <a:solidFill>
                <a:schemeClr val="bg1"/>
              </a:solidFill>
              <a:latin typeface="DFPBangBangW5-B5" panose="040F0500000000000000" pitchFamily="8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375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月の満ち欠けのイラスト9">
            <a:extLst>
              <a:ext uri="{FF2B5EF4-FFF2-40B4-BE49-F238E27FC236}">
                <a16:creationId xmlns:a16="http://schemas.microsoft.com/office/drawing/2014/main" id="{547D9A31-6B4F-43D1-B1DD-A0C990DA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1364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B65A5DC-28AA-4A65-8798-C5D26F6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晚上</a:t>
            </a:r>
            <a:endParaRPr kumimoji="1" lang="ja-JP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DD7D77-0D8E-470F-83F2-FB1B92C33449}"/>
              </a:ext>
            </a:extLst>
          </p:cNvPr>
          <p:cNvGrpSpPr/>
          <p:nvPr/>
        </p:nvGrpSpPr>
        <p:grpSpPr>
          <a:xfrm>
            <a:off x="5904697" y="1005840"/>
            <a:ext cx="5335879" cy="4578016"/>
            <a:chOff x="6096000" y="1765668"/>
            <a:chExt cx="5710329" cy="4899283"/>
          </a:xfrm>
        </p:grpSpPr>
        <p:pic>
          <p:nvPicPr>
            <p:cNvPr id="23" name="內容版面配置區 4">
              <a:extLst>
                <a:ext uri="{FF2B5EF4-FFF2-40B4-BE49-F238E27FC236}">
                  <a16:creationId xmlns:a16="http://schemas.microsoft.com/office/drawing/2014/main" id="{8A597E65-B069-40F6-ADD1-5C698BF2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3A7C9F6-C4F4-4DC4-8527-221792F9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765061-8138-4843-8BED-67324B0C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79A2F8-F49A-444C-B812-A701800B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3E7079-DB0D-4783-89CB-B49FC6040095}"/>
              </a:ext>
            </a:extLst>
          </p:cNvPr>
          <p:cNvGrpSpPr/>
          <p:nvPr/>
        </p:nvGrpSpPr>
        <p:grpSpPr>
          <a:xfrm>
            <a:off x="8409656" y="4832605"/>
            <a:ext cx="3518981" cy="1873049"/>
            <a:chOff x="8400512" y="4686301"/>
            <a:chExt cx="3518981" cy="187304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B5D9D3E-E5BE-41B0-ADA4-C14191A39FC7}"/>
                </a:ext>
              </a:extLst>
            </p:cNvPr>
            <p:cNvGrpSpPr/>
            <p:nvPr/>
          </p:nvGrpSpPr>
          <p:grpSpPr>
            <a:xfrm>
              <a:off x="9761899" y="4686301"/>
              <a:ext cx="937549" cy="763929"/>
              <a:chOff x="9752755" y="4357146"/>
              <a:chExt cx="937549" cy="76392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5BD3D0-6A27-497D-875A-802C700E0E0A}"/>
                  </a:ext>
                </a:extLst>
              </p:cNvPr>
              <p:cNvSpPr/>
              <p:nvPr/>
            </p:nvSpPr>
            <p:spPr>
              <a:xfrm>
                <a:off x="9752755" y="4357146"/>
                <a:ext cx="937549" cy="7639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2F7A30E-33D7-4B91-829D-CE2ADFF14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49" y="4485915"/>
                <a:ext cx="635160" cy="635160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DB839D-7E7D-438D-8C82-339120A9D059}"/>
                </a:ext>
              </a:extLst>
            </p:cNvPr>
            <p:cNvSpPr/>
            <p:nvPr/>
          </p:nvSpPr>
          <p:spPr>
            <a:xfrm>
              <a:off x="9756819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AA0FA7-B099-42E0-9436-5864A06616CE}"/>
                </a:ext>
              </a:extLst>
            </p:cNvPr>
            <p:cNvSpPr/>
            <p:nvPr/>
          </p:nvSpPr>
          <p:spPr>
            <a:xfrm>
              <a:off x="10981944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525A29-900F-407E-8DB5-FAB6407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455" y="5819080"/>
              <a:ext cx="682275" cy="68227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419D9C-214B-4502-88CB-9B2E04CD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301" y="5714639"/>
              <a:ext cx="844711" cy="84471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2F1BAB-2813-429F-A90A-FF6FB74FFE4B}"/>
                </a:ext>
              </a:extLst>
            </p:cNvPr>
            <p:cNvSpPr/>
            <p:nvPr/>
          </p:nvSpPr>
          <p:spPr>
            <a:xfrm>
              <a:off x="8400512" y="5780172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6922EF6-3D18-45C2-BAD6-ADEA5C2D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272" y="5810073"/>
              <a:ext cx="734028" cy="734028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949FC4-3887-4520-B3C3-0898B94E7527}"/>
              </a:ext>
            </a:extLst>
          </p:cNvPr>
          <p:cNvSpPr/>
          <p:nvPr/>
        </p:nvSpPr>
        <p:spPr>
          <a:xfrm>
            <a:off x="5375354" y="5965384"/>
            <a:ext cx="2831214" cy="76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kumimoji="1" lang="ja-JP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7F0319-3C51-41A6-BFB0-E7161FCF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2330"/>
            <a:ext cx="3899622" cy="38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4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月の満ち欠けのイラスト9">
            <a:extLst>
              <a:ext uri="{FF2B5EF4-FFF2-40B4-BE49-F238E27FC236}">
                <a16:creationId xmlns:a16="http://schemas.microsoft.com/office/drawing/2014/main" id="{547D9A31-6B4F-43D1-B1DD-A0C990DA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1364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B65A5DC-28AA-4A65-8798-C5D26F6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晚上</a:t>
            </a:r>
            <a:endParaRPr kumimoji="1" lang="ja-JP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DD7D77-0D8E-470F-83F2-FB1B92C33449}"/>
              </a:ext>
            </a:extLst>
          </p:cNvPr>
          <p:cNvGrpSpPr/>
          <p:nvPr/>
        </p:nvGrpSpPr>
        <p:grpSpPr>
          <a:xfrm>
            <a:off x="5904697" y="1005840"/>
            <a:ext cx="5335879" cy="4578016"/>
            <a:chOff x="6096000" y="1765668"/>
            <a:chExt cx="5710329" cy="4899283"/>
          </a:xfrm>
        </p:grpSpPr>
        <p:pic>
          <p:nvPicPr>
            <p:cNvPr id="23" name="內容版面配置區 4">
              <a:extLst>
                <a:ext uri="{FF2B5EF4-FFF2-40B4-BE49-F238E27FC236}">
                  <a16:creationId xmlns:a16="http://schemas.microsoft.com/office/drawing/2014/main" id="{8A597E65-B069-40F6-ADD1-5C698BF2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3A7C9F6-C4F4-4DC4-8527-221792F9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765061-8138-4843-8BED-67324B0C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79A2F8-F49A-444C-B812-A701800B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3E7079-DB0D-4783-89CB-B49FC6040095}"/>
              </a:ext>
            </a:extLst>
          </p:cNvPr>
          <p:cNvGrpSpPr/>
          <p:nvPr/>
        </p:nvGrpSpPr>
        <p:grpSpPr>
          <a:xfrm>
            <a:off x="8409656" y="4832605"/>
            <a:ext cx="3518981" cy="1873049"/>
            <a:chOff x="8400512" y="4686301"/>
            <a:chExt cx="3518981" cy="187304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B5D9D3E-E5BE-41B0-ADA4-C14191A39FC7}"/>
                </a:ext>
              </a:extLst>
            </p:cNvPr>
            <p:cNvGrpSpPr/>
            <p:nvPr/>
          </p:nvGrpSpPr>
          <p:grpSpPr>
            <a:xfrm>
              <a:off x="9761899" y="4686301"/>
              <a:ext cx="937549" cy="763929"/>
              <a:chOff x="9752755" y="4357146"/>
              <a:chExt cx="937549" cy="76392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5BD3D0-6A27-497D-875A-802C700E0E0A}"/>
                  </a:ext>
                </a:extLst>
              </p:cNvPr>
              <p:cNvSpPr/>
              <p:nvPr/>
            </p:nvSpPr>
            <p:spPr>
              <a:xfrm>
                <a:off x="9752755" y="4357146"/>
                <a:ext cx="937549" cy="7639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2F7A30E-33D7-4B91-829D-CE2ADFF14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49" y="4485915"/>
                <a:ext cx="635160" cy="635160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DB839D-7E7D-438D-8C82-339120A9D059}"/>
                </a:ext>
              </a:extLst>
            </p:cNvPr>
            <p:cNvSpPr/>
            <p:nvPr/>
          </p:nvSpPr>
          <p:spPr>
            <a:xfrm>
              <a:off x="9756819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AA0FA7-B099-42E0-9436-5864A06616CE}"/>
                </a:ext>
              </a:extLst>
            </p:cNvPr>
            <p:cNvSpPr/>
            <p:nvPr/>
          </p:nvSpPr>
          <p:spPr>
            <a:xfrm>
              <a:off x="10981944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525A29-900F-407E-8DB5-FAB6407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455" y="5819080"/>
              <a:ext cx="682275" cy="68227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419D9C-214B-4502-88CB-9B2E04CD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301" y="5714639"/>
              <a:ext cx="844711" cy="84471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2F1BAB-2813-429F-A90A-FF6FB74FFE4B}"/>
                </a:ext>
              </a:extLst>
            </p:cNvPr>
            <p:cNvSpPr/>
            <p:nvPr/>
          </p:nvSpPr>
          <p:spPr>
            <a:xfrm>
              <a:off x="8400512" y="5780172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6922EF6-3D18-45C2-BAD6-ADEA5C2D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272" y="5810073"/>
              <a:ext cx="734028" cy="734028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949FC4-3887-4520-B3C3-0898B94E7527}"/>
              </a:ext>
            </a:extLst>
          </p:cNvPr>
          <p:cNvSpPr/>
          <p:nvPr/>
        </p:nvSpPr>
        <p:spPr>
          <a:xfrm>
            <a:off x="5375354" y="5965384"/>
            <a:ext cx="2831214" cy="76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kumimoji="1" lang="ja-JP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7F0319-3C51-41A6-BFB0-E7161FCF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2330"/>
            <a:ext cx="3899622" cy="3899622"/>
          </a:xfrm>
          <a:prstGeom prst="rect">
            <a:avLst/>
          </a:prstGeom>
        </p:spPr>
      </p:pic>
      <p:sp>
        <p:nvSpPr>
          <p:cNvPr id="3" name="乘號 2">
            <a:extLst>
              <a:ext uri="{FF2B5EF4-FFF2-40B4-BE49-F238E27FC236}">
                <a16:creationId xmlns:a16="http://schemas.microsoft.com/office/drawing/2014/main" id="{FB068F81-2C8B-4BD8-9E90-EACAC67BB7CB}"/>
              </a:ext>
            </a:extLst>
          </p:cNvPr>
          <p:cNvSpPr/>
          <p:nvPr/>
        </p:nvSpPr>
        <p:spPr>
          <a:xfrm>
            <a:off x="6237436" y="2694108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乘號 26">
            <a:extLst>
              <a:ext uri="{FF2B5EF4-FFF2-40B4-BE49-F238E27FC236}">
                <a16:creationId xmlns:a16="http://schemas.microsoft.com/office/drawing/2014/main" id="{D7BD50DC-9FF6-4B83-901B-5640A8E6D598}"/>
              </a:ext>
            </a:extLst>
          </p:cNvPr>
          <p:cNvSpPr/>
          <p:nvPr/>
        </p:nvSpPr>
        <p:spPr>
          <a:xfrm>
            <a:off x="7216029" y="1492052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8FAE02CE-976B-471A-A4D4-C3DBB3615353}"/>
              </a:ext>
            </a:extLst>
          </p:cNvPr>
          <p:cNvSpPr/>
          <p:nvPr/>
        </p:nvSpPr>
        <p:spPr>
          <a:xfrm>
            <a:off x="8240553" y="1016751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乘號 29">
            <a:extLst>
              <a:ext uri="{FF2B5EF4-FFF2-40B4-BE49-F238E27FC236}">
                <a16:creationId xmlns:a16="http://schemas.microsoft.com/office/drawing/2014/main" id="{99F1FB01-FDA3-475B-A23A-31B65D933B3B}"/>
              </a:ext>
            </a:extLst>
          </p:cNvPr>
          <p:cNvSpPr/>
          <p:nvPr/>
        </p:nvSpPr>
        <p:spPr>
          <a:xfrm>
            <a:off x="9669139" y="1492052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35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月の満ち欠けのイラスト9">
            <a:extLst>
              <a:ext uri="{FF2B5EF4-FFF2-40B4-BE49-F238E27FC236}">
                <a16:creationId xmlns:a16="http://schemas.microsoft.com/office/drawing/2014/main" id="{547D9A31-6B4F-43D1-B1DD-A0C990DA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1364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B65A5DC-28AA-4A65-8798-C5D26F6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晚上</a:t>
            </a:r>
            <a:endParaRPr kumimoji="1" lang="ja-JP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DD7D77-0D8E-470F-83F2-FB1B92C33449}"/>
              </a:ext>
            </a:extLst>
          </p:cNvPr>
          <p:cNvGrpSpPr/>
          <p:nvPr/>
        </p:nvGrpSpPr>
        <p:grpSpPr>
          <a:xfrm>
            <a:off x="5904697" y="1005840"/>
            <a:ext cx="5335879" cy="4578016"/>
            <a:chOff x="6096000" y="1765668"/>
            <a:chExt cx="5710329" cy="4899283"/>
          </a:xfrm>
        </p:grpSpPr>
        <p:pic>
          <p:nvPicPr>
            <p:cNvPr id="23" name="內容版面配置區 4">
              <a:extLst>
                <a:ext uri="{FF2B5EF4-FFF2-40B4-BE49-F238E27FC236}">
                  <a16:creationId xmlns:a16="http://schemas.microsoft.com/office/drawing/2014/main" id="{8A597E65-B069-40F6-ADD1-5C698BF2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3A7C9F6-C4F4-4DC4-8527-221792F9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765061-8138-4843-8BED-67324B0C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79A2F8-F49A-444C-B812-A701800B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3E7079-DB0D-4783-89CB-B49FC6040095}"/>
              </a:ext>
            </a:extLst>
          </p:cNvPr>
          <p:cNvGrpSpPr/>
          <p:nvPr/>
        </p:nvGrpSpPr>
        <p:grpSpPr>
          <a:xfrm>
            <a:off x="8409656" y="4832605"/>
            <a:ext cx="3518981" cy="1873049"/>
            <a:chOff x="8400512" y="4686301"/>
            <a:chExt cx="3518981" cy="187304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B5D9D3E-E5BE-41B0-ADA4-C14191A39FC7}"/>
                </a:ext>
              </a:extLst>
            </p:cNvPr>
            <p:cNvGrpSpPr/>
            <p:nvPr/>
          </p:nvGrpSpPr>
          <p:grpSpPr>
            <a:xfrm>
              <a:off x="9761899" y="4686301"/>
              <a:ext cx="937549" cy="763929"/>
              <a:chOff x="9752755" y="4357146"/>
              <a:chExt cx="937549" cy="76392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5BD3D0-6A27-497D-875A-802C700E0E0A}"/>
                  </a:ext>
                </a:extLst>
              </p:cNvPr>
              <p:cNvSpPr/>
              <p:nvPr/>
            </p:nvSpPr>
            <p:spPr>
              <a:xfrm>
                <a:off x="9752755" y="4357146"/>
                <a:ext cx="937549" cy="7639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2F7A30E-33D7-4B91-829D-CE2ADFF14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49" y="4485915"/>
                <a:ext cx="635160" cy="635160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DB839D-7E7D-438D-8C82-339120A9D059}"/>
                </a:ext>
              </a:extLst>
            </p:cNvPr>
            <p:cNvSpPr/>
            <p:nvPr/>
          </p:nvSpPr>
          <p:spPr>
            <a:xfrm>
              <a:off x="9756819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AA0FA7-B099-42E0-9436-5864A06616CE}"/>
                </a:ext>
              </a:extLst>
            </p:cNvPr>
            <p:cNvSpPr/>
            <p:nvPr/>
          </p:nvSpPr>
          <p:spPr>
            <a:xfrm>
              <a:off x="10981944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525A29-900F-407E-8DB5-FAB6407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455" y="5819080"/>
              <a:ext cx="682275" cy="68227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419D9C-214B-4502-88CB-9B2E04CD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301" y="5714639"/>
              <a:ext cx="844711" cy="84471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2F1BAB-2813-429F-A90A-FF6FB74FFE4B}"/>
                </a:ext>
              </a:extLst>
            </p:cNvPr>
            <p:cNvSpPr/>
            <p:nvPr/>
          </p:nvSpPr>
          <p:spPr>
            <a:xfrm>
              <a:off x="8400512" y="5780172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6922EF6-3D18-45C2-BAD6-ADEA5C2D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272" y="5810073"/>
              <a:ext cx="734028" cy="734028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949FC4-3887-4520-B3C3-0898B94E7527}"/>
              </a:ext>
            </a:extLst>
          </p:cNvPr>
          <p:cNvSpPr/>
          <p:nvPr/>
        </p:nvSpPr>
        <p:spPr>
          <a:xfrm>
            <a:off x="5375354" y="5965384"/>
            <a:ext cx="2831214" cy="76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kumimoji="1" lang="ja-JP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7F0319-3C51-41A6-BFB0-E7161FCF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2330"/>
            <a:ext cx="3899622" cy="3899622"/>
          </a:xfrm>
          <a:prstGeom prst="rect">
            <a:avLst/>
          </a:prstGeom>
        </p:spPr>
      </p:pic>
      <p:sp>
        <p:nvSpPr>
          <p:cNvPr id="3" name="乘號 2">
            <a:extLst>
              <a:ext uri="{FF2B5EF4-FFF2-40B4-BE49-F238E27FC236}">
                <a16:creationId xmlns:a16="http://schemas.microsoft.com/office/drawing/2014/main" id="{FB068F81-2C8B-4BD8-9E90-EACAC67BB7CB}"/>
              </a:ext>
            </a:extLst>
          </p:cNvPr>
          <p:cNvSpPr/>
          <p:nvPr/>
        </p:nvSpPr>
        <p:spPr>
          <a:xfrm>
            <a:off x="6237436" y="2694108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乘號 26">
            <a:extLst>
              <a:ext uri="{FF2B5EF4-FFF2-40B4-BE49-F238E27FC236}">
                <a16:creationId xmlns:a16="http://schemas.microsoft.com/office/drawing/2014/main" id="{D7BD50DC-9FF6-4B83-901B-5640A8E6D598}"/>
              </a:ext>
            </a:extLst>
          </p:cNvPr>
          <p:cNvSpPr/>
          <p:nvPr/>
        </p:nvSpPr>
        <p:spPr>
          <a:xfrm>
            <a:off x="7216029" y="1492052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乘號 28">
            <a:extLst>
              <a:ext uri="{FF2B5EF4-FFF2-40B4-BE49-F238E27FC236}">
                <a16:creationId xmlns:a16="http://schemas.microsoft.com/office/drawing/2014/main" id="{8FAE02CE-976B-471A-A4D4-C3DBB3615353}"/>
              </a:ext>
            </a:extLst>
          </p:cNvPr>
          <p:cNvSpPr/>
          <p:nvPr/>
        </p:nvSpPr>
        <p:spPr>
          <a:xfrm>
            <a:off x="8240553" y="1016751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乘號 29">
            <a:extLst>
              <a:ext uri="{FF2B5EF4-FFF2-40B4-BE49-F238E27FC236}">
                <a16:creationId xmlns:a16="http://schemas.microsoft.com/office/drawing/2014/main" id="{99F1FB01-FDA3-475B-A23A-31B65D933B3B}"/>
              </a:ext>
            </a:extLst>
          </p:cNvPr>
          <p:cNvSpPr/>
          <p:nvPr/>
        </p:nvSpPr>
        <p:spPr>
          <a:xfrm>
            <a:off x="9669139" y="1492052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C70D60-5DB7-447D-867D-63E0304AB4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0" y="-128687"/>
            <a:ext cx="6803261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BD8AA24-DED4-423D-A185-6668CCD0E85A}"/>
              </a:ext>
            </a:extLst>
          </p:cNvPr>
          <p:cNvSpPr txBox="1"/>
          <p:nvPr/>
        </p:nvSpPr>
        <p:spPr>
          <a:xfrm>
            <a:off x="7362591" y="2491740"/>
            <a:ext cx="3877985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TW" altLang="en-US" sz="7200" dirty="0"/>
              <a:t>玩家勝利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20555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太陽のキャラクター（黄）">
            <a:extLst>
              <a:ext uri="{FF2B5EF4-FFF2-40B4-BE49-F238E27FC236}">
                <a16:creationId xmlns:a16="http://schemas.microsoft.com/office/drawing/2014/main" id="{0D29D58E-8667-455F-9B81-A240A78F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57" y="-16575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B65A5DC-28AA-4A65-8798-C5D26F6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早上</a:t>
            </a:r>
            <a:r>
              <a:rPr kumimoji="1" lang="en-US" altLang="zh-TW" dirty="0"/>
              <a:t>(</a:t>
            </a:r>
            <a:r>
              <a:rPr kumimoji="1" lang="zh-TW" altLang="en-US" dirty="0"/>
              <a:t>未解決完全部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DD7D77-0D8E-470F-83F2-FB1B92C33449}"/>
              </a:ext>
            </a:extLst>
          </p:cNvPr>
          <p:cNvGrpSpPr/>
          <p:nvPr/>
        </p:nvGrpSpPr>
        <p:grpSpPr>
          <a:xfrm>
            <a:off x="5904697" y="1005840"/>
            <a:ext cx="5335879" cy="4578016"/>
            <a:chOff x="6096000" y="1765668"/>
            <a:chExt cx="5710329" cy="4899283"/>
          </a:xfrm>
        </p:grpSpPr>
        <p:pic>
          <p:nvPicPr>
            <p:cNvPr id="23" name="內容版面配置區 4">
              <a:extLst>
                <a:ext uri="{FF2B5EF4-FFF2-40B4-BE49-F238E27FC236}">
                  <a16:creationId xmlns:a16="http://schemas.microsoft.com/office/drawing/2014/main" id="{8A597E65-B069-40F6-ADD1-5C698BF2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3A7C9F6-C4F4-4DC4-8527-221792F9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765061-8138-4843-8BED-67324B0C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79A2F8-F49A-444C-B812-A701800B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3E7079-DB0D-4783-89CB-B49FC6040095}"/>
              </a:ext>
            </a:extLst>
          </p:cNvPr>
          <p:cNvGrpSpPr/>
          <p:nvPr/>
        </p:nvGrpSpPr>
        <p:grpSpPr>
          <a:xfrm>
            <a:off x="8409656" y="4832605"/>
            <a:ext cx="3518981" cy="1873049"/>
            <a:chOff x="8400512" y="4686301"/>
            <a:chExt cx="3518981" cy="187304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B5D9D3E-E5BE-41B0-ADA4-C14191A39FC7}"/>
                </a:ext>
              </a:extLst>
            </p:cNvPr>
            <p:cNvGrpSpPr/>
            <p:nvPr/>
          </p:nvGrpSpPr>
          <p:grpSpPr>
            <a:xfrm>
              <a:off x="9761899" y="4686301"/>
              <a:ext cx="937549" cy="763929"/>
              <a:chOff x="9752755" y="4357146"/>
              <a:chExt cx="937549" cy="76392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5BD3D0-6A27-497D-875A-802C700E0E0A}"/>
                  </a:ext>
                </a:extLst>
              </p:cNvPr>
              <p:cNvSpPr/>
              <p:nvPr/>
            </p:nvSpPr>
            <p:spPr>
              <a:xfrm>
                <a:off x="9752755" y="4357146"/>
                <a:ext cx="937549" cy="7639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2F7A30E-33D7-4B91-829D-CE2ADFF14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49" y="4485915"/>
                <a:ext cx="635160" cy="635160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DB839D-7E7D-438D-8C82-339120A9D059}"/>
                </a:ext>
              </a:extLst>
            </p:cNvPr>
            <p:cNvSpPr/>
            <p:nvPr/>
          </p:nvSpPr>
          <p:spPr>
            <a:xfrm>
              <a:off x="9756819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AA0FA7-B099-42E0-9436-5864A06616CE}"/>
                </a:ext>
              </a:extLst>
            </p:cNvPr>
            <p:cNvSpPr/>
            <p:nvPr/>
          </p:nvSpPr>
          <p:spPr>
            <a:xfrm>
              <a:off x="10981944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525A29-900F-407E-8DB5-FAB6407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455" y="5819080"/>
              <a:ext cx="682275" cy="68227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419D9C-214B-4502-88CB-9B2E04CD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301" y="5714639"/>
              <a:ext cx="844711" cy="84471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2F1BAB-2813-429F-A90A-FF6FB74FFE4B}"/>
                </a:ext>
              </a:extLst>
            </p:cNvPr>
            <p:cNvSpPr/>
            <p:nvPr/>
          </p:nvSpPr>
          <p:spPr>
            <a:xfrm>
              <a:off x="8400512" y="5780172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6922EF6-3D18-45C2-BAD6-ADEA5C2D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272" y="5810073"/>
              <a:ext cx="734028" cy="734028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949FC4-3887-4520-B3C3-0898B94E7527}"/>
              </a:ext>
            </a:extLst>
          </p:cNvPr>
          <p:cNvSpPr/>
          <p:nvPr/>
        </p:nvSpPr>
        <p:spPr>
          <a:xfrm>
            <a:off x="5375354" y="5965384"/>
            <a:ext cx="2831214" cy="76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kumimoji="1" lang="ja-JP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7F0319-3C51-41A6-BFB0-E7161FCF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52330"/>
            <a:ext cx="3899622" cy="3899622"/>
          </a:xfrm>
          <a:prstGeom prst="rect">
            <a:avLst/>
          </a:prstGeom>
        </p:spPr>
      </p:pic>
      <p:sp>
        <p:nvSpPr>
          <p:cNvPr id="3" name="乘號 2">
            <a:extLst>
              <a:ext uri="{FF2B5EF4-FFF2-40B4-BE49-F238E27FC236}">
                <a16:creationId xmlns:a16="http://schemas.microsoft.com/office/drawing/2014/main" id="{FB068F81-2C8B-4BD8-9E90-EACAC67BB7CB}"/>
              </a:ext>
            </a:extLst>
          </p:cNvPr>
          <p:cNvSpPr/>
          <p:nvPr/>
        </p:nvSpPr>
        <p:spPr>
          <a:xfrm>
            <a:off x="8325765" y="1005840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乘號 31">
            <a:extLst>
              <a:ext uri="{FF2B5EF4-FFF2-40B4-BE49-F238E27FC236}">
                <a16:creationId xmlns:a16="http://schemas.microsoft.com/office/drawing/2014/main" id="{6DB89581-23CF-49D9-BD74-94F057A82850}"/>
              </a:ext>
            </a:extLst>
          </p:cNvPr>
          <p:cNvSpPr/>
          <p:nvPr/>
        </p:nvSpPr>
        <p:spPr>
          <a:xfrm>
            <a:off x="7221106" y="1488873"/>
            <a:ext cx="1161288" cy="1161288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51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太陽のキャラクター（黄）">
            <a:extLst>
              <a:ext uri="{FF2B5EF4-FFF2-40B4-BE49-F238E27FC236}">
                <a16:creationId xmlns:a16="http://schemas.microsoft.com/office/drawing/2014/main" id="{0D29D58E-8667-455F-9B81-A240A78FC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57" y="-16575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B65A5DC-28AA-4A65-8798-C5D26F6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早上</a:t>
            </a:r>
            <a:r>
              <a:rPr kumimoji="1" lang="en-US" altLang="zh-TW" dirty="0"/>
              <a:t>(</a:t>
            </a:r>
            <a:r>
              <a:rPr kumimoji="1" lang="zh-TW" altLang="en-US" dirty="0"/>
              <a:t>未解決完全部</a:t>
            </a:r>
            <a:r>
              <a:rPr kumimoji="1" lang="en-US" altLang="zh-TW" dirty="0"/>
              <a:t>)</a:t>
            </a:r>
            <a:endParaRPr kumimoji="1" lang="ja-JP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DD7D77-0D8E-470F-83F2-FB1B92C33449}"/>
              </a:ext>
            </a:extLst>
          </p:cNvPr>
          <p:cNvGrpSpPr/>
          <p:nvPr/>
        </p:nvGrpSpPr>
        <p:grpSpPr>
          <a:xfrm>
            <a:off x="5904697" y="1005840"/>
            <a:ext cx="5335879" cy="4578016"/>
            <a:chOff x="6096000" y="1765668"/>
            <a:chExt cx="5710329" cy="4899283"/>
          </a:xfrm>
        </p:grpSpPr>
        <p:pic>
          <p:nvPicPr>
            <p:cNvPr id="23" name="內容版面配置區 4">
              <a:extLst>
                <a:ext uri="{FF2B5EF4-FFF2-40B4-BE49-F238E27FC236}">
                  <a16:creationId xmlns:a16="http://schemas.microsoft.com/office/drawing/2014/main" id="{8A597E65-B069-40F6-ADD1-5C698BF2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3A7C9F6-C4F4-4DC4-8527-221792F9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765061-8138-4843-8BED-67324B0C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79A2F8-F49A-444C-B812-A701800B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3E7079-DB0D-4783-89CB-B49FC6040095}"/>
              </a:ext>
            </a:extLst>
          </p:cNvPr>
          <p:cNvGrpSpPr/>
          <p:nvPr/>
        </p:nvGrpSpPr>
        <p:grpSpPr>
          <a:xfrm>
            <a:off x="8409656" y="4832605"/>
            <a:ext cx="3518981" cy="1873049"/>
            <a:chOff x="8400512" y="4686301"/>
            <a:chExt cx="3518981" cy="187304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B5D9D3E-E5BE-41B0-ADA4-C14191A39FC7}"/>
                </a:ext>
              </a:extLst>
            </p:cNvPr>
            <p:cNvGrpSpPr/>
            <p:nvPr/>
          </p:nvGrpSpPr>
          <p:grpSpPr>
            <a:xfrm>
              <a:off x="9761899" y="4686301"/>
              <a:ext cx="937549" cy="763929"/>
              <a:chOff x="9752755" y="4357146"/>
              <a:chExt cx="937549" cy="76392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5BD3D0-6A27-497D-875A-802C700E0E0A}"/>
                  </a:ext>
                </a:extLst>
              </p:cNvPr>
              <p:cNvSpPr/>
              <p:nvPr/>
            </p:nvSpPr>
            <p:spPr>
              <a:xfrm>
                <a:off x="9752755" y="4357146"/>
                <a:ext cx="937549" cy="7639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2F7A30E-33D7-4B91-829D-CE2ADFF14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49" y="4485915"/>
                <a:ext cx="635160" cy="635160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DB839D-7E7D-438D-8C82-339120A9D059}"/>
                </a:ext>
              </a:extLst>
            </p:cNvPr>
            <p:cNvSpPr/>
            <p:nvPr/>
          </p:nvSpPr>
          <p:spPr>
            <a:xfrm>
              <a:off x="9756819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AA0FA7-B099-42E0-9436-5864A06616CE}"/>
                </a:ext>
              </a:extLst>
            </p:cNvPr>
            <p:cNvSpPr/>
            <p:nvPr/>
          </p:nvSpPr>
          <p:spPr>
            <a:xfrm>
              <a:off x="10981944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525A29-900F-407E-8DB5-FAB6407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455" y="5819080"/>
              <a:ext cx="682275" cy="68227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419D9C-214B-4502-88CB-9B2E04CD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301" y="5714639"/>
              <a:ext cx="844711" cy="84471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2F1BAB-2813-429F-A90A-FF6FB74FFE4B}"/>
                </a:ext>
              </a:extLst>
            </p:cNvPr>
            <p:cNvSpPr/>
            <p:nvPr/>
          </p:nvSpPr>
          <p:spPr>
            <a:xfrm>
              <a:off x="8400512" y="5780172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6922EF6-3D18-45C2-BAD6-ADEA5C2D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272" y="5810073"/>
              <a:ext cx="734028" cy="734028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6B949FC4-3887-4520-B3C3-0898B94E7527}"/>
              </a:ext>
            </a:extLst>
          </p:cNvPr>
          <p:cNvSpPr/>
          <p:nvPr/>
        </p:nvSpPr>
        <p:spPr>
          <a:xfrm>
            <a:off x="5375354" y="5965384"/>
            <a:ext cx="2831214" cy="7639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kumimoji="1" lang="ja-JP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7F0319-3C51-41A6-BFB0-E7161FCF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91012">
            <a:off x="1001251" y="3011563"/>
            <a:ext cx="3899622" cy="3899622"/>
          </a:xfrm>
          <a:prstGeom prst="rect">
            <a:avLst/>
          </a:prstGeom>
        </p:spPr>
      </p:pic>
      <p:sp>
        <p:nvSpPr>
          <p:cNvPr id="27" name="乘號 26">
            <a:extLst>
              <a:ext uri="{FF2B5EF4-FFF2-40B4-BE49-F238E27FC236}">
                <a16:creationId xmlns:a16="http://schemas.microsoft.com/office/drawing/2014/main" id="{7D8264C0-5011-4459-8EA9-7091C4BB1E56}"/>
              </a:ext>
            </a:extLst>
          </p:cNvPr>
          <p:cNvSpPr/>
          <p:nvPr/>
        </p:nvSpPr>
        <p:spPr>
          <a:xfrm rot="19967291">
            <a:off x="1115659" y="4487163"/>
            <a:ext cx="2193387" cy="219338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98" name="Picture 2" descr="パーティーのクラッカーのイラスト">
            <a:extLst>
              <a:ext uri="{FF2B5EF4-FFF2-40B4-BE49-F238E27FC236}">
                <a16:creationId xmlns:a16="http://schemas.microsoft.com/office/drawing/2014/main" id="{48FA994B-50C0-4EEA-BA51-51A6A4885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68" y="3329312"/>
            <a:ext cx="2548937" cy="25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パーティーのクラッカーのイラスト">
            <a:extLst>
              <a:ext uri="{FF2B5EF4-FFF2-40B4-BE49-F238E27FC236}">
                <a16:creationId xmlns:a16="http://schemas.microsoft.com/office/drawing/2014/main" id="{DAFD4736-599C-4D7F-8C55-5A6B4B848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65963" y="3312006"/>
            <a:ext cx="2578198" cy="25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25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01087C-B4E8-48C0-8D6D-074D4FB4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結語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252EB-B40E-4EBF-ABE6-126783AC4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Final </a:t>
            </a:r>
            <a:r>
              <a:rPr kumimoji="1" lang="ja-JP" altLang="en-US" dirty="0"/>
              <a:t>です</a:t>
            </a:r>
          </a:p>
        </p:txBody>
      </p:sp>
    </p:spTree>
    <p:extLst>
      <p:ext uri="{BB962C8B-B14F-4D97-AF65-F5344CB8AC3E}">
        <p14:creationId xmlns:p14="http://schemas.microsoft.com/office/powerpoint/2010/main" val="241811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04B0-C061-40DD-8404-81EA4964B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結語</a:t>
            </a:r>
            <a:endParaRPr kumimoji="1" lang="ja-JP" altLang="en-US" dirty="0"/>
          </a:p>
        </p:txBody>
      </p:sp>
      <p:sp>
        <p:nvSpPr>
          <p:cNvPr id="12" name="內容版面配置區 6">
            <a:extLst>
              <a:ext uri="{FF2B5EF4-FFF2-40B4-BE49-F238E27FC236}">
                <a16:creationId xmlns:a16="http://schemas.microsoft.com/office/drawing/2014/main" id="{81279FCB-4ADB-40B7-9CCF-C2273290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善與惡、白天與晚上、人跟獸</a:t>
            </a:r>
            <a:endParaRPr lang="en-US" altLang="zh-TW" sz="3600" dirty="0"/>
          </a:p>
          <a:p>
            <a:r>
              <a:rPr lang="zh-TW" altLang="en-US" sz="3600" dirty="0"/>
              <a:t>絕對二元、沒再跟你站中間的啦</a:t>
            </a:r>
            <a:endParaRPr lang="en-US" altLang="zh-TW" sz="3600" dirty="0"/>
          </a:p>
          <a:p>
            <a:endParaRPr lang="ja-JP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4BECB6-AFC1-45D8-9D65-672C3B1201BE}"/>
              </a:ext>
            </a:extLst>
          </p:cNvPr>
          <p:cNvSpPr/>
          <p:nvPr/>
        </p:nvSpPr>
        <p:spPr>
          <a:xfrm>
            <a:off x="734568" y="6172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trike="sngStrike" dirty="0"/>
              <a:t>我是覺得蠻</a:t>
            </a:r>
            <a:r>
              <a:rPr lang="en-US" altLang="zh-TW" strike="sngStrike" dirty="0"/>
              <a:t>Duality</a:t>
            </a:r>
            <a:r>
              <a:rPr lang="zh-TW" altLang="en-US" strike="sngStrike" dirty="0"/>
              <a:t>的啦</a:t>
            </a:r>
            <a:r>
              <a:rPr lang="en-US" altLang="zh-TW" strike="sngStrike" dirty="0"/>
              <a:t>(</a:t>
            </a:r>
            <a:r>
              <a:rPr lang="zh-TW" altLang="en-US" strike="sngStrike" dirty="0"/>
              <a:t>小聲</a:t>
            </a:r>
            <a:r>
              <a:rPr lang="en-US" altLang="zh-TW" strike="sngStrike" dirty="0"/>
              <a:t>)</a:t>
            </a:r>
          </a:p>
          <a:p>
            <a:r>
              <a:rPr lang="zh-TW" altLang="en-US" strike="sngStrike" dirty="0"/>
              <a:t>然後狼人我畫很爽謝謝提案的大家</a:t>
            </a:r>
            <a:endParaRPr lang="en-US" altLang="zh-TW" strike="sngStrike" dirty="0"/>
          </a:p>
        </p:txBody>
      </p:sp>
      <p:pic>
        <p:nvPicPr>
          <p:cNvPr id="6" name="Picture 2" descr="狼男のイラスト（空想上の生物）">
            <a:extLst>
              <a:ext uri="{FF2B5EF4-FFF2-40B4-BE49-F238E27FC236}">
                <a16:creationId xmlns:a16="http://schemas.microsoft.com/office/drawing/2014/main" id="{4CF340DC-681B-4427-BAF4-EE4AB9F9F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334">
            <a:off x="10151622" y="3436187"/>
            <a:ext cx="2202983" cy="27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探偵のイラスト（男の子）">
            <a:extLst>
              <a:ext uri="{FF2B5EF4-FFF2-40B4-BE49-F238E27FC236}">
                <a16:creationId xmlns:a16="http://schemas.microsoft.com/office/drawing/2014/main" id="{6B0A1EFC-84AA-42B4-B02A-68FF45F79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24003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62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7107DF-8903-4E53-9133-A04558638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240" y="4454060"/>
            <a:ext cx="5233441" cy="1313317"/>
          </a:xfrm>
        </p:spPr>
        <p:txBody>
          <a:bodyPr/>
          <a:lstStyle/>
          <a:p>
            <a:r>
              <a:rPr kumimoji="1" lang="en-US" altLang="zh-TW" dirty="0"/>
              <a:t>END</a:t>
            </a:r>
            <a:endParaRPr kumimoji="1" lang="ja-JP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AD33769-2129-482E-BAEC-77A8A381B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722" y="3590519"/>
            <a:ext cx="6831673" cy="1086237"/>
          </a:xfr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496A849-58D0-492A-BDAE-FD7BE279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251" y="1642937"/>
            <a:ext cx="10430125" cy="52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4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4E64C-E855-4E5C-9225-9905752F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遊戲概念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0D2E47-DABD-4E26-BDA3-43DB700B5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/>
              <a:t>D</a:t>
            </a:r>
            <a:r>
              <a:rPr lang="en-US" altLang="ja-JP" sz="4000" dirty="0"/>
              <a:t>uality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974388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9E1825AD-B32D-471E-8A74-3E8C0E36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98" y="0"/>
            <a:ext cx="6803261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83DF4D7-B9EF-4FC2-A181-1E371CB1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遊戲概念</a:t>
            </a:r>
            <a:endParaRPr kumimoji="1" lang="ja-JP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46C95AE9-5B0B-45D5-B517-FFB4D867A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主角是日月村村民們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2022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在日月村，是白狼神降身的日子。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被降身的村民將會在夜晚變身成白狼神，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至少會犧牲一名村民才能解除今晚的變身。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在揪出白狼神之前，村民將無法安寧。</a:t>
            </a:r>
            <a:endParaRPr lang="en-US" altLang="zh-TW" dirty="0"/>
          </a:p>
          <a:p>
            <a:endParaRPr kumimoji="1" lang="ja-JP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289EDAC-A72C-4001-9E79-667253076DC3}"/>
              </a:ext>
            </a:extLst>
          </p:cNvPr>
          <p:cNvGrpSpPr/>
          <p:nvPr/>
        </p:nvGrpSpPr>
        <p:grpSpPr>
          <a:xfrm>
            <a:off x="6646415" y="2015867"/>
            <a:ext cx="5710329" cy="4899283"/>
            <a:chOff x="6096000" y="1765668"/>
            <a:chExt cx="5710329" cy="4899283"/>
          </a:xfrm>
        </p:grpSpPr>
        <p:pic>
          <p:nvPicPr>
            <p:cNvPr id="13" name="內容版面配置區 4">
              <a:extLst>
                <a:ext uri="{FF2B5EF4-FFF2-40B4-BE49-F238E27FC236}">
                  <a16:creationId xmlns:a16="http://schemas.microsoft.com/office/drawing/2014/main" id="{8A3D9BF3-180E-49D7-85E2-AC1543B0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0187416-9CC9-4859-A15E-FD7B1B308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C32FB20-CA8F-4C59-87D1-B497FD3D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115DD3F-5F69-425E-99E5-9520D8DD3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08868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58637-C839-4AF2-846C-6D55EF8D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解降祭祀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1A3605-AD8B-4408-AC5C-8DD060471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村民們必須找到白狼神，</a:t>
            </a:r>
            <a:endParaRPr kumimoji="1" lang="en-US" altLang="zh-TW" dirty="0"/>
          </a:p>
          <a:p>
            <a:pPr marL="0" indent="0">
              <a:buNone/>
            </a:pPr>
            <a:r>
              <a:rPr lang="zh-TW" altLang="en-US" dirty="0"/>
              <a:t>並且將他獻祭後，村子才會恢復和平</a:t>
            </a:r>
            <a:endParaRPr kumimoji="1" lang="ja-JP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65C884D-1F98-4043-9754-82AEFAE283F3}"/>
              </a:ext>
            </a:extLst>
          </p:cNvPr>
          <p:cNvGrpSpPr/>
          <p:nvPr/>
        </p:nvGrpSpPr>
        <p:grpSpPr>
          <a:xfrm>
            <a:off x="4790981" y="546364"/>
            <a:ext cx="7211628" cy="6187350"/>
            <a:chOff x="6096000" y="1765668"/>
            <a:chExt cx="5710329" cy="4899283"/>
          </a:xfrm>
        </p:grpSpPr>
        <p:pic>
          <p:nvPicPr>
            <p:cNvPr id="9" name="內容版面配置區 4">
              <a:extLst>
                <a:ext uri="{FF2B5EF4-FFF2-40B4-BE49-F238E27FC236}">
                  <a16:creationId xmlns:a16="http://schemas.microsoft.com/office/drawing/2014/main" id="{41CBDE22-A2B4-4339-B206-D2DACF0BA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0A73C75-AA4F-4F0F-9629-B3EF9F5C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0C08409-48D1-4B6F-950C-D212C6AAB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B5FB40D-F428-494C-B6E0-BE79842E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675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CD568307-F6D7-4BC2-A161-7512AE9A95A5}"/>
              </a:ext>
            </a:extLst>
          </p:cNvPr>
          <p:cNvGrpSpPr/>
          <p:nvPr/>
        </p:nvGrpSpPr>
        <p:grpSpPr>
          <a:xfrm>
            <a:off x="4790981" y="546364"/>
            <a:ext cx="7211628" cy="6187350"/>
            <a:chOff x="6096000" y="1765668"/>
            <a:chExt cx="5710329" cy="4899283"/>
          </a:xfrm>
        </p:grpSpPr>
        <p:pic>
          <p:nvPicPr>
            <p:cNvPr id="10" name="內容版面配置區 4">
              <a:extLst>
                <a:ext uri="{FF2B5EF4-FFF2-40B4-BE49-F238E27FC236}">
                  <a16:creationId xmlns:a16="http://schemas.microsoft.com/office/drawing/2014/main" id="{ABBFA960-3A24-417D-AE45-68720C0E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61B887B-8368-4234-A6D7-CB08903B0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2D172A0-1835-48D8-81F9-D9181B9D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AD31708-8200-44D9-8470-D254283E4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55B75ED-7E0F-4027-9600-2373B98D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白狼神的目的</a:t>
            </a:r>
            <a:endParaRPr kumimoji="1" lang="ja-JP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5B845-7CB2-4A62-AF6A-553EFBEC5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操縱人們內心的惡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/>
              <a:t>	</a:t>
            </a:r>
            <a:r>
              <a:rPr kumimoji="1" lang="zh-TW" altLang="en-US" dirty="0"/>
              <a:t>以去去除與自己對立的善</a:t>
            </a:r>
            <a:endParaRPr kumimoji="1" lang="en-US" altLang="zh-TW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F25636-FD8A-44EB-9119-701E762548B7}"/>
              </a:ext>
            </a:extLst>
          </p:cNvPr>
          <p:cNvGrpSpPr/>
          <p:nvPr/>
        </p:nvGrpSpPr>
        <p:grpSpPr>
          <a:xfrm>
            <a:off x="4787034" y="546362"/>
            <a:ext cx="7215575" cy="6187351"/>
            <a:chOff x="4787034" y="546362"/>
            <a:chExt cx="7215575" cy="618735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BDEE086-C724-4C4E-BDA9-20413DD16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34" y="3026545"/>
              <a:ext cx="2696247" cy="352236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BD233E8-6DC3-467F-9997-3931065BE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738" y="1210029"/>
              <a:ext cx="2203871" cy="533887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0C939FA-FF19-468D-9346-6B2654047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2" y="1284963"/>
              <a:ext cx="2078861" cy="544875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B24F672-E87F-48A9-BD56-7C54CC7D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663" y="546362"/>
              <a:ext cx="2799507" cy="6187351"/>
            </a:xfrm>
            <a:prstGeom prst="rect">
              <a:avLst/>
            </a:prstGeom>
          </p:spPr>
        </p:pic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411C6B1C-2DF8-49E2-B106-BE0977A4C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2" y="7081240"/>
            <a:ext cx="4372256" cy="44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DF4D7-B9EF-4FC2-A181-1E371CB1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遊戲概念</a:t>
            </a:r>
            <a:endParaRPr kumimoji="1" lang="ja-JP" altLang="en-US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289EDAC-A72C-4001-9E79-667253076DC3}"/>
              </a:ext>
            </a:extLst>
          </p:cNvPr>
          <p:cNvGrpSpPr/>
          <p:nvPr/>
        </p:nvGrpSpPr>
        <p:grpSpPr>
          <a:xfrm>
            <a:off x="6404036" y="2158578"/>
            <a:ext cx="5710329" cy="4899283"/>
            <a:chOff x="6096000" y="1765668"/>
            <a:chExt cx="5710329" cy="4899283"/>
          </a:xfrm>
        </p:grpSpPr>
        <p:pic>
          <p:nvPicPr>
            <p:cNvPr id="13" name="內容版面配置區 4">
              <a:extLst>
                <a:ext uri="{FF2B5EF4-FFF2-40B4-BE49-F238E27FC236}">
                  <a16:creationId xmlns:a16="http://schemas.microsoft.com/office/drawing/2014/main" id="{8A3D9BF3-180E-49D7-85E2-AC1543B0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00187416-9CC9-4859-A15E-FD7B1B308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FC32FB20-CA8F-4C59-87D1-B497FD3D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115DD3F-5F69-425E-99E5-9520D8DD3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180BD326-0166-483B-88B4-7EFCA1975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5" y="2417623"/>
            <a:ext cx="4372256" cy="44074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00EEA8-F4F1-4251-8DEA-3A32035F13FC}"/>
              </a:ext>
            </a:extLst>
          </p:cNvPr>
          <p:cNvSpPr txBox="1"/>
          <p:nvPr/>
        </p:nvSpPr>
        <p:spPr>
          <a:xfrm>
            <a:off x="1971665" y="1503452"/>
            <a:ext cx="6853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善惡對抗！</a:t>
            </a:r>
            <a:endParaRPr lang="en-US" altLang="zh-TW" sz="2800" dirty="0"/>
          </a:p>
          <a:p>
            <a:r>
              <a:rPr kumimoji="1" lang="en-US" altLang="ja-JP" sz="2800" dirty="0"/>
              <a:t>	</a:t>
            </a:r>
            <a:r>
              <a:rPr kumimoji="1" lang="zh-TW" altLang="en-US" sz="2800" dirty="0"/>
              <a:t>你是否能找到誰是真正的白狼神！？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19371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DF4D7-B9EF-4FC2-A181-1E371CB1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遊戲概念</a:t>
            </a:r>
            <a:endParaRPr kumimoji="1" lang="ja-JP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0BD326-0166-483B-88B4-7EFCA197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64" y="492266"/>
            <a:ext cx="6314924" cy="63657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900EEA8-F4F1-4251-8DEA-3A32035F13FC}"/>
              </a:ext>
            </a:extLst>
          </p:cNvPr>
          <p:cNvSpPr txBox="1"/>
          <p:nvPr/>
        </p:nvSpPr>
        <p:spPr>
          <a:xfrm>
            <a:off x="1371600" y="1888180"/>
            <a:ext cx="59298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沒有啦，玩家才是白狼神啦</a:t>
            </a:r>
            <a:r>
              <a:rPr lang="en-US" altLang="zh-TW" sz="2800" dirty="0"/>
              <a:t>()</a:t>
            </a:r>
          </a:p>
          <a:p>
            <a:endParaRPr kumimoji="1" lang="en-US" altLang="zh-TW" sz="2800" dirty="0"/>
          </a:p>
          <a:p>
            <a:r>
              <a:rPr kumimoji="1" lang="zh-TW" altLang="en-US" sz="2800" dirty="0"/>
              <a:t>目的是附身其中一個村民，</a:t>
            </a:r>
            <a:endParaRPr kumimoji="1" lang="en-US" altLang="zh-TW" sz="2800" dirty="0"/>
          </a:p>
          <a:p>
            <a:r>
              <a:rPr lang="zh-TW" altLang="en-US" sz="2800" dirty="0"/>
              <a:t>善用夜晚與早上切換會變身的優勢，</a:t>
            </a:r>
            <a:endParaRPr lang="en-US" altLang="zh-TW" sz="2800" dirty="0"/>
          </a:p>
          <a:p>
            <a:r>
              <a:rPr kumimoji="1" lang="zh-TW" altLang="en-US" sz="2800" dirty="0"/>
              <a:t>去</a:t>
            </a:r>
            <a:r>
              <a:rPr lang="zh-TW" altLang="en-US" sz="2800" dirty="0"/>
              <a:t>解決每一個村民。</a:t>
            </a:r>
            <a:endParaRPr kumimoji="1" lang="ja-JP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6CDCA6-2419-4E2B-AC63-1365CE4A9ACA}"/>
              </a:ext>
            </a:extLst>
          </p:cNvPr>
          <p:cNvSpPr txBox="1"/>
          <p:nvPr/>
        </p:nvSpPr>
        <p:spPr>
          <a:xfrm>
            <a:off x="658368" y="6596390"/>
            <a:ext cx="3980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/>
              <a:t>絕對不是因為不獸控制的關係，都是為了</a:t>
            </a:r>
            <a:r>
              <a:rPr lang="en-US" altLang="zh-TW" sz="1100" dirty="0"/>
              <a:t>Duality</a:t>
            </a:r>
            <a:r>
              <a:rPr lang="zh-TW" altLang="en-US" sz="1100" dirty="0"/>
              <a:t>啦，真的啦</a:t>
            </a:r>
            <a:endParaRPr lang="en-US" altLang="zh-TW" sz="1100" dirty="0"/>
          </a:p>
        </p:txBody>
      </p:sp>
    </p:spTree>
    <p:extLst>
      <p:ext uri="{BB962C8B-B14F-4D97-AF65-F5344CB8AC3E}">
        <p14:creationId xmlns:p14="http://schemas.microsoft.com/office/powerpoint/2010/main" val="2806340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E90A5-8C41-43DB-A5C2-0FF9C484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遊戲玩法</a:t>
            </a:r>
            <a:endParaRPr kumimoji="1" lang="ja-JP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FDBE50-0D75-41CD-A4C8-56232EC8A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How to play this game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1451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5A5DC-28AA-4A65-8798-C5D26F60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早上</a:t>
            </a:r>
            <a:endParaRPr kumimoji="1" lang="ja-JP" altLang="en-US" dirty="0"/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7D351F6C-F7ED-4230-B42D-23A4AC0E9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28" y="2043642"/>
            <a:ext cx="3406588" cy="3406588"/>
          </a:xfrm>
        </p:spPr>
      </p:pic>
      <p:pic>
        <p:nvPicPr>
          <p:cNvPr id="2050" name="Picture 2" descr="太陽のキャラクター（黄）">
            <a:extLst>
              <a:ext uri="{FF2B5EF4-FFF2-40B4-BE49-F238E27FC236}">
                <a16:creationId xmlns:a16="http://schemas.microsoft.com/office/drawing/2014/main" id="{4F7D17A1-736C-4E32-A70C-BA780DDA5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836" y="45720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6ADD7D77-0D8E-470F-83F2-FB1B92C33449}"/>
              </a:ext>
            </a:extLst>
          </p:cNvPr>
          <p:cNvGrpSpPr/>
          <p:nvPr/>
        </p:nvGrpSpPr>
        <p:grpSpPr>
          <a:xfrm>
            <a:off x="5904697" y="1005840"/>
            <a:ext cx="5335879" cy="4578016"/>
            <a:chOff x="6096000" y="1765668"/>
            <a:chExt cx="5710329" cy="4899283"/>
          </a:xfrm>
        </p:grpSpPr>
        <p:pic>
          <p:nvPicPr>
            <p:cNvPr id="23" name="內容版面配置區 4">
              <a:extLst>
                <a:ext uri="{FF2B5EF4-FFF2-40B4-BE49-F238E27FC236}">
                  <a16:creationId xmlns:a16="http://schemas.microsoft.com/office/drawing/2014/main" id="{8A597E65-B069-40F6-ADD1-5C698BF2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9372" y="1765668"/>
              <a:ext cx="2243886" cy="4899283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3A7C9F6-C4F4-4DC4-8527-221792F9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729532"/>
              <a:ext cx="2138908" cy="2794258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C765061-8138-4843-8BED-67324B0C7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83" y="2286000"/>
              <a:ext cx="1749346" cy="423779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8279A2F8-F49A-444C-B812-A701800B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219" y="2350508"/>
              <a:ext cx="1662187" cy="431444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3E7079-DB0D-4783-89CB-B49FC6040095}"/>
              </a:ext>
            </a:extLst>
          </p:cNvPr>
          <p:cNvGrpSpPr/>
          <p:nvPr/>
        </p:nvGrpSpPr>
        <p:grpSpPr>
          <a:xfrm>
            <a:off x="8409656" y="4832605"/>
            <a:ext cx="3518981" cy="1873049"/>
            <a:chOff x="8400512" y="4686301"/>
            <a:chExt cx="3518981" cy="187304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DB5D9D3E-E5BE-41B0-ADA4-C14191A39FC7}"/>
                </a:ext>
              </a:extLst>
            </p:cNvPr>
            <p:cNvGrpSpPr/>
            <p:nvPr/>
          </p:nvGrpSpPr>
          <p:grpSpPr>
            <a:xfrm>
              <a:off x="9761899" y="4686301"/>
              <a:ext cx="937549" cy="763929"/>
              <a:chOff x="9752755" y="4357146"/>
              <a:chExt cx="937549" cy="763929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65BD3D0-6A27-497D-875A-802C700E0E0A}"/>
                  </a:ext>
                </a:extLst>
              </p:cNvPr>
              <p:cNvSpPr/>
              <p:nvPr/>
            </p:nvSpPr>
            <p:spPr>
              <a:xfrm>
                <a:off x="9752755" y="4357146"/>
                <a:ext cx="937549" cy="7639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52F7A30E-33D7-4B91-829D-CE2ADFF14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3949" y="4485915"/>
                <a:ext cx="635160" cy="635160"/>
              </a:xfrm>
              <a:prstGeom prst="rect">
                <a:avLst/>
              </a:prstGeom>
            </p:spPr>
          </p:pic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DB839D-7E7D-438D-8C82-339120A9D059}"/>
                </a:ext>
              </a:extLst>
            </p:cNvPr>
            <p:cNvSpPr/>
            <p:nvPr/>
          </p:nvSpPr>
          <p:spPr>
            <a:xfrm>
              <a:off x="9756819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AA0FA7-B099-42E0-9436-5864A06616CE}"/>
                </a:ext>
              </a:extLst>
            </p:cNvPr>
            <p:cNvSpPr/>
            <p:nvPr/>
          </p:nvSpPr>
          <p:spPr>
            <a:xfrm>
              <a:off x="10981944" y="5758406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8525A29-900F-407E-8DB5-FAB64079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455" y="5819080"/>
              <a:ext cx="682275" cy="682275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E9419D9C-214B-4502-88CB-9B2E04CD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4301" y="5714639"/>
              <a:ext cx="844711" cy="844711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2F1BAB-2813-429F-A90A-FF6FB74FFE4B}"/>
                </a:ext>
              </a:extLst>
            </p:cNvPr>
            <p:cNvSpPr/>
            <p:nvPr/>
          </p:nvSpPr>
          <p:spPr>
            <a:xfrm>
              <a:off x="8400512" y="5780172"/>
              <a:ext cx="937549" cy="76392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6922EF6-3D18-45C2-BAD6-ADEA5C2DE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272" y="5810073"/>
              <a:ext cx="734028" cy="734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032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101</TotalTime>
  <Words>290</Words>
  <Application>Microsoft Office PowerPoint</Application>
  <PresentationFormat>寬螢幕</PresentationFormat>
  <Paragraphs>54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DFPBangBangW5-B5</vt:lpstr>
      <vt:lpstr>微軟正黑體</vt:lpstr>
      <vt:lpstr>新細明體</vt:lpstr>
      <vt:lpstr>メイリオ</vt:lpstr>
      <vt:lpstr>小塚ゴシック Pr6N L</vt:lpstr>
      <vt:lpstr>游ゴシック</vt:lpstr>
      <vt:lpstr>游ゴシック Light</vt:lpstr>
      <vt:lpstr>Arial</vt:lpstr>
      <vt:lpstr>Franklin Gothic Book</vt:lpstr>
      <vt:lpstr>Office 佈景主題</vt:lpstr>
      <vt:lpstr>裁剪</vt:lpstr>
      <vt:lpstr>狼人殺！？</vt:lpstr>
      <vt:lpstr>遊戲概念</vt:lpstr>
      <vt:lpstr>遊戲概念</vt:lpstr>
      <vt:lpstr>解降祭祀</vt:lpstr>
      <vt:lpstr>白狼神的目的</vt:lpstr>
      <vt:lpstr>遊戲概念</vt:lpstr>
      <vt:lpstr>遊戲概念</vt:lpstr>
      <vt:lpstr>遊戲玩法</vt:lpstr>
      <vt:lpstr>早上</vt:lpstr>
      <vt:lpstr>晚上</vt:lpstr>
      <vt:lpstr>晚上</vt:lpstr>
      <vt:lpstr>晚上</vt:lpstr>
      <vt:lpstr>早上(未解決完全部)</vt:lpstr>
      <vt:lpstr>早上(未解決完全部)</vt:lpstr>
      <vt:lpstr>結語</vt:lpstr>
      <vt:lpstr>結語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Kumasen</dc:creator>
  <cp:lastModifiedBy>Kumasen</cp:lastModifiedBy>
  <cp:revision>8</cp:revision>
  <dcterms:created xsi:type="dcterms:W3CDTF">2022-01-21T21:34:52Z</dcterms:created>
  <dcterms:modified xsi:type="dcterms:W3CDTF">2022-01-21T23:16:21Z</dcterms:modified>
</cp:coreProperties>
</file>